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648825" cy="6840538"/>
  <p:notesSz cx="6858000" cy="9144000"/>
  <p:defaultTextStyle>
    <a:defPPr>
      <a:defRPr lang="el-GR"/>
    </a:defPPr>
    <a:lvl1pPr marL="0" algn="l" defTabSz="11892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94636" algn="l" defTabSz="11892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89272" algn="l" defTabSz="11892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83907" algn="l" defTabSz="11892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78543" algn="l" defTabSz="11892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73179" algn="l" defTabSz="11892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67815" algn="l" defTabSz="11892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62450" algn="l" defTabSz="11892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57086" algn="l" defTabSz="11892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30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91" autoAdjust="0"/>
  </p:normalViewPr>
  <p:slideViewPr>
    <p:cSldViewPr>
      <p:cViewPr varScale="1">
        <p:scale>
          <a:sx n="62" d="100"/>
          <a:sy n="62" d="100"/>
        </p:scale>
        <p:origin x="1306" y="34"/>
      </p:cViewPr>
      <p:guideLst>
        <p:guide orient="horz" pos="2155"/>
        <p:guide pos="30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66AC2-6D37-4DC1-8FEC-B49520510F91}" type="datetimeFigureOut">
              <a:rPr lang="el-GR" smtClean="0"/>
              <a:pPr/>
              <a:t>18/3/2021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011238" y="685800"/>
            <a:ext cx="4835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8D8B8-CDA4-4AA6-83A0-5993F738D8F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0481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8927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4636" algn="l" defTabSz="118927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89272" algn="l" defTabSz="118927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83907" algn="l" defTabSz="118927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78543" algn="l" defTabSz="118927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73179" algn="l" defTabSz="118927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67815" algn="l" defTabSz="118927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62450" algn="l" defTabSz="118927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57086" algn="l" defTabSz="118927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23665" y="2125007"/>
            <a:ext cx="8201501" cy="1466282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47328" y="3876309"/>
            <a:ext cx="6754177" cy="17481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4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9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3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8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73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7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62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995402" y="273946"/>
            <a:ext cx="2170985" cy="5836626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82443" y="273946"/>
            <a:ext cx="6352143" cy="5836626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62192" y="4395685"/>
            <a:ext cx="8201501" cy="1358608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62192" y="2899320"/>
            <a:ext cx="8201501" cy="149636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9463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892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839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785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7317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678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62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570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82444" y="1596134"/>
            <a:ext cx="4261564" cy="4514439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904823" y="1596134"/>
            <a:ext cx="4261564" cy="4514439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82443" y="1531209"/>
            <a:ext cx="4263239" cy="63813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4636" indent="0">
              <a:buNone/>
              <a:defRPr sz="2500" b="1"/>
            </a:lvl2pPr>
            <a:lvl3pPr marL="1189272" indent="0">
              <a:buNone/>
              <a:defRPr sz="2300" b="1"/>
            </a:lvl3pPr>
            <a:lvl4pPr marL="1783907" indent="0">
              <a:buNone/>
              <a:defRPr sz="2100" b="1"/>
            </a:lvl4pPr>
            <a:lvl5pPr marL="2378543" indent="0">
              <a:buNone/>
              <a:defRPr sz="2100" b="1"/>
            </a:lvl5pPr>
            <a:lvl6pPr marL="2973179" indent="0">
              <a:buNone/>
              <a:defRPr sz="2100" b="1"/>
            </a:lvl6pPr>
            <a:lvl7pPr marL="3567815" indent="0">
              <a:buNone/>
              <a:defRPr sz="2100" b="1"/>
            </a:lvl7pPr>
            <a:lvl8pPr marL="4162450" indent="0">
              <a:buNone/>
              <a:defRPr sz="2100" b="1"/>
            </a:lvl8pPr>
            <a:lvl9pPr marL="4757086" indent="0">
              <a:buNone/>
              <a:defRPr sz="21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82443" y="2169343"/>
            <a:ext cx="4263239" cy="3941227"/>
          </a:xfrm>
        </p:spPr>
        <p:txBody>
          <a:bodyPr/>
          <a:lstStyle>
            <a:lvl1pPr>
              <a:defRPr sz="3100"/>
            </a:lvl1pPr>
            <a:lvl2pPr>
              <a:defRPr sz="25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901473" y="1531209"/>
            <a:ext cx="4264916" cy="63813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4636" indent="0">
              <a:buNone/>
              <a:defRPr sz="2500" b="1"/>
            </a:lvl2pPr>
            <a:lvl3pPr marL="1189272" indent="0">
              <a:buNone/>
              <a:defRPr sz="2300" b="1"/>
            </a:lvl3pPr>
            <a:lvl4pPr marL="1783907" indent="0">
              <a:buNone/>
              <a:defRPr sz="2100" b="1"/>
            </a:lvl4pPr>
            <a:lvl5pPr marL="2378543" indent="0">
              <a:buNone/>
              <a:defRPr sz="2100" b="1"/>
            </a:lvl5pPr>
            <a:lvl6pPr marL="2973179" indent="0">
              <a:buNone/>
              <a:defRPr sz="2100" b="1"/>
            </a:lvl6pPr>
            <a:lvl7pPr marL="3567815" indent="0">
              <a:buNone/>
              <a:defRPr sz="2100" b="1"/>
            </a:lvl7pPr>
            <a:lvl8pPr marL="4162450" indent="0">
              <a:buNone/>
              <a:defRPr sz="2100" b="1"/>
            </a:lvl8pPr>
            <a:lvl9pPr marL="4757086" indent="0">
              <a:buNone/>
              <a:defRPr sz="21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901473" y="2169343"/>
            <a:ext cx="4264916" cy="3941227"/>
          </a:xfrm>
        </p:spPr>
        <p:txBody>
          <a:bodyPr/>
          <a:lstStyle>
            <a:lvl1pPr>
              <a:defRPr sz="3100"/>
            </a:lvl1pPr>
            <a:lvl2pPr>
              <a:defRPr sz="25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18/3/2021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18/3/2021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18/3/2021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82444" y="272359"/>
            <a:ext cx="3174397" cy="1159092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772431" y="272363"/>
            <a:ext cx="5393961" cy="5838211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82444" y="1431450"/>
            <a:ext cx="3174397" cy="4679118"/>
          </a:xfrm>
        </p:spPr>
        <p:txBody>
          <a:bodyPr/>
          <a:lstStyle>
            <a:lvl1pPr marL="0" indent="0">
              <a:buNone/>
              <a:defRPr sz="1800"/>
            </a:lvl1pPr>
            <a:lvl2pPr marL="594636" indent="0">
              <a:buNone/>
              <a:defRPr sz="1600"/>
            </a:lvl2pPr>
            <a:lvl3pPr marL="1189272" indent="0">
              <a:buNone/>
              <a:defRPr sz="1300"/>
            </a:lvl3pPr>
            <a:lvl4pPr marL="1783907" indent="0">
              <a:buNone/>
              <a:defRPr sz="1200"/>
            </a:lvl4pPr>
            <a:lvl5pPr marL="2378543" indent="0">
              <a:buNone/>
              <a:defRPr sz="1200"/>
            </a:lvl5pPr>
            <a:lvl6pPr marL="2973179" indent="0">
              <a:buNone/>
              <a:defRPr sz="1200"/>
            </a:lvl6pPr>
            <a:lvl7pPr marL="3567815" indent="0">
              <a:buNone/>
              <a:defRPr sz="1200"/>
            </a:lvl7pPr>
            <a:lvl8pPr marL="4162450" indent="0">
              <a:buNone/>
              <a:defRPr sz="1200"/>
            </a:lvl8pPr>
            <a:lvl9pPr marL="4757086" indent="0">
              <a:buNone/>
              <a:defRPr sz="12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91242" y="4788383"/>
            <a:ext cx="5789295" cy="56529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91242" y="611222"/>
            <a:ext cx="5789295" cy="4104323"/>
          </a:xfrm>
        </p:spPr>
        <p:txBody>
          <a:bodyPr/>
          <a:lstStyle>
            <a:lvl1pPr marL="0" indent="0">
              <a:buNone/>
              <a:defRPr sz="4200"/>
            </a:lvl1pPr>
            <a:lvl2pPr marL="594636" indent="0">
              <a:buNone/>
              <a:defRPr sz="3700"/>
            </a:lvl2pPr>
            <a:lvl3pPr marL="1189272" indent="0">
              <a:buNone/>
              <a:defRPr sz="3100"/>
            </a:lvl3pPr>
            <a:lvl4pPr marL="1783907" indent="0">
              <a:buNone/>
              <a:defRPr sz="2500"/>
            </a:lvl4pPr>
            <a:lvl5pPr marL="2378543" indent="0">
              <a:buNone/>
              <a:defRPr sz="2500"/>
            </a:lvl5pPr>
            <a:lvl6pPr marL="2973179" indent="0">
              <a:buNone/>
              <a:defRPr sz="2500"/>
            </a:lvl6pPr>
            <a:lvl7pPr marL="3567815" indent="0">
              <a:buNone/>
              <a:defRPr sz="2500"/>
            </a:lvl7pPr>
            <a:lvl8pPr marL="4162450" indent="0">
              <a:buNone/>
              <a:defRPr sz="2500"/>
            </a:lvl8pPr>
            <a:lvl9pPr marL="4757086" indent="0">
              <a:buNone/>
              <a:defRPr sz="25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91242" y="5353675"/>
            <a:ext cx="5789295" cy="802814"/>
          </a:xfrm>
        </p:spPr>
        <p:txBody>
          <a:bodyPr/>
          <a:lstStyle>
            <a:lvl1pPr marL="0" indent="0">
              <a:buNone/>
              <a:defRPr sz="1800"/>
            </a:lvl1pPr>
            <a:lvl2pPr marL="594636" indent="0">
              <a:buNone/>
              <a:defRPr sz="1600"/>
            </a:lvl2pPr>
            <a:lvl3pPr marL="1189272" indent="0">
              <a:buNone/>
              <a:defRPr sz="1300"/>
            </a:lvl3pPr>
            <a:lvl4pPr marL="1783907" indent="0">
              <a:buNone/>
              <a:defRPr sz="1200"/>
            </a:lvl4pPr>
            <a:lvl5pPr marL="2378543" indent="0">
              <a:buNone/>
              <a:defRPr sz="1200"/>
            </a:lvl5pPr>
            <a:lvl6pPr marL="2973179" indent="0">
              <a:buNone/>
              <a:defRPr sz="1200"/>
            </a:lvl6pPr>
            <a:lvl7pPr marL="3567815" indent="0">
              <a:buNone/>
              <a:defRPr sz="1200"/>
            </a:lvl7pPr>
            <a:lvl8pPr marL="4162450" indent="0">
              <a:buNone/>
              <a:defRPr sz="1200"/>
            </a:lvl8pPr>
            <a:lvl9pPr marL="4757086" indent="0">
              <a:buNone/>
              <a:defRPr sz="12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82443" y="273944"/>
            <a:ext cx="8683943" cy="1140090"/>
          </a:xfrm>
          <a:prstGeom prst="rect">
            <a:avLst/>
          </a:prstGeom>
        </p:spPr>
        <p:txBody>
          <a:bodyPr vert="horz" lIns="118928" tIns="59463" rIns="118928" bIns="59463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82443" y="1596134"/>
            <a:ext cx="8683943" cy="4514439"/>
          </a:xfrm>
          <a:prstGeom prst="rect">
            <a:avLst/>
          </a:prstGeom>
        </p:spPr>
        <p:txBody>
          <a:bodyPr vert="horz" lIns="118928" tIns="59463" rIns="118928" bIns="59463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82445" y="6340175"/>
            <a:ext cx="2251393" cy="364195"/>
          </a:xfrm>
          <a:prstGeom prst="rect">
            <a:avLst/>
          </a:prstGeom>
        </p:spPr>
        <p:txBody>
          <a:bodyPr vert="horz" lIns="118928" tIns="59463" rIns="118928" bIns="5946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18/3/2021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296685" y="6340175"/>
            <a:ext cx="3055461" cy="364195"/>
          </a:xfrm>
          <a:prstGeom prst="rect">
            <a:avLst/>
          </a:prstGeom>
        </p:spPr>
        <p:txBody>
          <a:bodyPr vert="horz" lIns="118928" tIns="59463" rIns="118928" bIns="5946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914995" y="6340175"/>
            <a:ext cx="2251393" cy="364195"/>
          </a:xfrm>
          <a:prstGeom prst="rect">
            <a:avLst/>
          </a:prstGeom>
        </p:spPr>
        <p:txBody>
          <a:bodyPr vert="horz" lIns="118928" tIns="59463" rIns="118928" bIns="5946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89272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977" indent="-445977" algn="l" defTabSz="1189272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66283" indent="-371647" algn="l" defTabSz="1189272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486589" indent="-297317" algn="l" defTabSz="118927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81225" indent="-297317" algn="l" defTabSz="118927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75860" indent="-297317" algn="l" defTabSz="1189272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70496" indent="-297317" algn="l" defTabSz="118927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65132" indent="-297317" algn="l" defTabSz="118927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59768" indent="-297317" algn="l" defTabSz="118927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54403" indent="-297317" algn="l" defTabSz="118927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1892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94636" algn="l" defTabSz="11892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89272" algn="l" defTabSz="11892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83907" algn="l" defTabSz="11892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78543" algn="l" defTabSz="11892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73179" algn="l" defTabSz="11892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67815" algn="l" defTabSz="11892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62450" algn="l" defTabSz="11892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57086" algn="l" defTabSz="11892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5" name="24 - Εικόνα" descr="ppt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73"/>
            <a:ext cx="9658541" cy="683366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ppt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92"/>
            <a:ext cx="9648825" cy="68229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ppt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92"/>
            <a:ext cx="9648825" cy="68229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pt-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92"/>
            <a:ext cx="9648825" cy="68229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pt-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92"/>
            <a:ext cx="9648825" cy="68229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ppt-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92"/>
            <a:ext cx="9648825" cy="68229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ppt-07-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92"/>
            <a:ext cx="9648825" cy="68229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0</Words>
  <Application>Microsoft Office PowerPoint</Application>
  <PresentationFormat>Custom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Ioannis Anastasakos</cp:lastModifiedBy>
  <cp:revision>22</cp:revision>
  <dcterms:created xsi:type="dcterms:W3CDTF">2021-03-16T07:50:18Z</dcterms:created>
  <dcterms:modified xsi:type="dcterms:W3CDTF">2021-03-18T09:06:20Z</dcterms:modified>
</cp:coreProperties>
</file>